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1509" r:id="rId7"/>
    <p:sldId id="1510" r:id="rId8"/>
    <p:sldId id="1513" r:id="rId9"/>
    <p:sldId id="1512" r:id="rId10"/>
    <p:sldId id="1511" r:id="rId11"/>
    <p:sldId id="151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6C1AF7-66E3-4CAF-961C-001562E3641E}" v="26" dt="2026-09-27T10:54:34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8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Hickling" userId="2bfa4e2fa54426ec" providerId="LiveId" clId="{179DD806-719B-43F4-994E-C201D56FDDBC}"/>
    <pc:docChg chg="undo custSel addSld modSld sldOrd">
      <pc:chgData name="Lauren Hickling" userId="2bfa4e2fa54426ec" providerId="LiveId" clId="{179DD806-719B-43F4-994E-C201D56FDDBC}" dt="2026-09-27T10:55:31.480" v="948" actId="1076"/>
      <pc:docMkLst>
        <pc:docMk/>
      </pc:docMkLst>
      <pc:sldChg chg="addSp modSp mod">
        <pc:chgData name="Lauren Hickling" userId="2bfa4e2fa54426ec" providerId="LiveId" clId="{179DD806-719B-43F4-994E-C201D56FDDBC}" dt="2026-09-27T10:52:37.883" v="766" actId="20577"/>
        <pc:sldMkLst>
          <pc:docMk/>
          <pc:sldMk cId="3069965530" sldId="256"/>
        </pc:sldMkLst>
        <pc:spChg chg="add mod">
          <ac:chgData name="Lauren Hickling" userId="2bfa4e2fa54426ec" providerId="LiveId" clId="{179DD806-719B-43F4-994E-C201D56FDDBC}" dt="2026-09-27T10:52:37.883" v="766" actId="20577"/>
          <ac:spMkLst>
            <pc:docMk/>
            <pc:sldMk cId="3069965530" sldId="256"/>
            <ac:spMk id="8" creationId="{6D172FCA-16B1-9613-E574-903C79F6371A}"/>
          </ac:spMkLst>
        </pc:spChg>
        <pc:picChg chg="mod">
          <ac:chgData name="Lauren Hickling" userId="2bfa4e2fa54426ec" providerId="LiveId" clId="{179DD806-719B-43F4-994E-C201D56FDDBC}" dt="2026-09-27T10:37:41.450" v="341" actId="1076"/>
          <ac:picMkLst>
            <pc:docMk/>
            <pc:sldMk cId="3069965530" sldId="256"/>
            <ac:picMk id="7" creationId="{AA6BCCFE-82B9-38D9-8EAD-75148B80BD8F}"/>
          </ac:picMkLst>
        </pc:picChg>
      </pc:sldChg>
      <pc:sldChg chg="modSp mod">
        <pc:chgData name="Lauren Hickling" userId="2bfa4e2fa54426ec" providerId="LiveId" clId="{179DD806-719B-43F4-994E-C201D56FDDBC}" dt="2026-09-27T10:34:39.153" v="308" actId="6549"/>
        <pc:sldMkLst>
          <pc:docMk/>
          <pc:sldMk cId="4216523365" sldId="257"/>
        </pc:sldMkLst>
        <pc:spChg chg="mod">
          <ac:chgData name="Lauren Hickling" userId="2bfa4e2fa54426ec" providerId="LiveId" clId="{179DD806-719B-43F4-994E-C201D56FDDBC}" dt="2026-09-27T10:24:13.747" v="60" actId="255"/>
          <ac:spMkLst>
            <pc:docMk/>
            <pc:sldMk cId="4216523365" sldId="257"/>
            <ac:spMk id="2" creationId="{93B255C6-1E2E-E4BD-2E9F-B3321C22A292}"/>
          </ac:spMkLst>
        </pc:spChg>
        <pc:spChg chg="mod">
          <ac:chgData name="Lauren Hickling" userId="2bfa4e2fa54426ec" providerId="LiveId" clId="{179DD806-719B-43F4-994E-C201D56FDDBC}" dt="2026-09-27T10:34:39.153" v="308" actId="6549"/>
          <ac:spMkLst>
            <pc:docMk/>
            <pc:sldMk cId="4216523365" sldId="257"/>
            <ac:spMk id="3" creationId="{432C04E6-B771-F1FA-85F4-B7984DE55A8E}"/>
          </ac:spMkLst>
        </pc:spChg>
      </pc:sldChg>
      <pc:sldChg chg="modSp mod">
        <pc:chgData name="Lauren Hickling" userId="2bfa4e2fa54426ec" providerId="LiveId" clId="{179DD806-719B-43F4-994E-C201D56FDDBC}" dt="2026-09-27T10:24:34.680" v="63" actId="255"/>
        <pc:sldMkLst>
          <pc:docMk/>
          <pc:sldMk cId="3313450045" sldId="1509"/>
        </pc:sldMkLst>
        <pc:spChg chg="mod">
          <ac:chgData name="Lauren Hickling" userId="2bfa4e2fa54426ec" providerId="LiveId" clId="{179DD806-719B-43F4-994E-C201D56FDDBC}" dt="2026-09-27T10:24:34.680" v="63" actId="255"/>
          <ac:spMkLst>
            <pc:docMk/>
            <pc:sldMk cId="3313450045" sldId="1509"/>
            <ac:spMk id="3" creationId="{1A385359-5FD3-D5C8-1467-F7082543AA4C}"/>
          </ac:spMkLst>
        </pc:spChg>
      </pc:sldChg>
      <pc:sldChg chg="addSp modSp mod">
        <pc:chgData name="Lauren Hickling" userId="2bfa4e2fa54426ec" providerId="LiveId" clId="{179DD806-719B-43F4-994E-C201D56FDDBC}" dt="2026-09-27T10:19:12.863" v="39" actId="255"/>
        <pc:sldMkLst>
          <pc:docMk/>
          <pc:sldMk cId="1984947076" sldId="1510"/>
        </pc:sldMkLst>
        <pc:spChg chg="mod">
          <ac:chgData name="Lauren Hickling" userId="2bfa4e2fa54426ec" providerId="LiveId" clId="{179DD806-719B-43F4-994E-C201D56FDDBC}" dt="2026-09-27T10:19:12.863" v="39" actId="255"/>
          <ac:spMkLst>
            <pc:docMk/>
            <pc:sldMk cId="1984947076" sldId="1510"/>
            <ac:spMk id="2" creationId="{A2F3D9C0-2B73-6556-A7F5-4EB165B87EE3}"/>
          </ac:spMkLst>
        </pc:spChg>
        <pc:spChg chg="mod">
          <ac:chgData name="Lauren Hickling" userId="2bfa4e2fa54426ec" providerId="LiveId" clId="{179DD806-719B-43F4-994E-C201D56FDDBC}" dt="2026-09-27T10:16:08.002" v="8" actId="1076"/>
          <ac:spMkLst>
            <pc:docMk/>
            <pc:sldMk cId="1984947076" sldId="1510"/>
            <ac:spMk id="6" creationId="{71BCE70E-3527-F633-25CC-F2F975A3B5B4}"/>
          </ac:spMkLst>
        </pc:spChg>
        <pc:spChg chg="add mod">
          <ac:chgData name="Lauren Hickling" userId="2bfa4e2fa54426ec" providerId="LiveId" clId="{179DD806-719B-43F4-994E-C201D56FDDBC}" dt="2026-09-27T10:16:23.116" v="12" actId="14100"/>
          <ac:spMkLst>
            <pc:docMk/>
            <pc:sldMk cId="1984947076" sldId="1510"/>
            <ac:spMk id="26" creationId="{214AA4D5-CA57-23CC-1234-5EF192C57DCD}"/>
          </ac:spMkLst>
        </pc:spChg>
        <pc:spChg chg="add mod">
          <ac:chgData name="Lauren Hickling" userId="2bfa4e2fa54426ec" providerId="LiveId" clId="{179DD806-719B-43F4-994E-C201D56FDDBC}" dt="2026-09-27T10:16:56.274" v="19" actId="14100"/>
          <ac:spMkLst>
            <pc:docMk/>
            <pc:sldMk cId="1984947076" sldId="1510"/>
            <ac:spMk id="27" creationId="{382CE766-DA86-5039-C9ED-6929C6D660DF}"/>
          </ac:spMkLst>
        </pc:spChg>
        <pc:spChg chg="add mod">
          <ac:chgData name="Lauren Hickling" userId="2bfa4e2fa54426ec" providerId="LiveId" clId="{179DD806-719B-43F4-994E-C201D56FDDBC}" dt="2026-09-27T10:17:10.657" v="23" actId="1076"/>
          <ac:spMkLst>
            <pc:docMk/>
            <pc:sldMk cId="1984947076" sldId="1510"/>
            <ac:spMk id="29" creationId="{3D3100B5-A190-074E-4460-CF44012661F9}"/>
          </ac:spMkLst>
        </pc:spChg>
        <pc:spChg chg="add mod">
          <ac:chgData name="Lauren Hickling" userId="2bfa4e2fa54426ec" providerId="LiveId" clId="{179DD806-719B-43F4-994E-C201D56FDDBC}" dt="2026-09-27T10:17:23.426" v="25" actId="1076"/>
          <ac:spMkLst>
            <pc:docMk/>
            <pc:sldMk cId="1984947076" sldId="1510"/>
            <ac:spMk id="31" creationId="{54F2F4C9-2C4D-361B-D228-230F7FB1A94C}"/>
          </ac:spMkLst>
        </pc:spChg>
        <pc:spChg chg="add mod">
          <ac:chgData name="Lauren Hickling" userId="2bfa4e2fa54426ec" providerId="LiveId" clId="{179DD806-719B-43F4-994E-C201D56FDDBC}" dt="2026-09-27T10:17:36.252" v="30" actId="14100"/>
          <ac:spMkLst>
            <pc:docMk/>
            <pc:sldMk cId="1984947076" sldId="1510"/>
            <ac:spMk id="33" creationId="{B15B83F2-C2FB-8C80-32D8-A7A1FC1B8294}"/>
          </ac:spMkLst>
        </pc:spChg>
        <pc:picChg chg="mod">
          <ac:chgData name="Lauren Hickling" userId="2bfa4e2fa54426ec" providerId="LiveId" clId="{179DD806-719B-43F4-994E-C201D56FDDBC}" dt="2026-09-27T10:17:06.610" v="22" actId="1076"/>
          <ac:picMkLst>
            <pc:docMk/>
            <pc:sldMk cId="1984947076" sldId="1510"/>
            <ac:picMk id="7" creationId="{586EF86F-D0F1-D376-EB53-8805D85916D8}"/>
          </ac:picMkLst>
        </pc:picChg>
      </pc:sldChg>
      <pc:sldChg chg="addSp delSp modSp add mod ord">
        <pc:chgData name="Lauren Hickling" userId="2bfa4e2fa54426ec" providerId="LiveId" clId="{179DD806-719B-43F4-994E-C201D56FDDBC}" dt="2026-09-27T10:55:31.480" v="948" actId="1076"/>
        <pc:sldMkLst>
          <pc:docMk/>
          <pc:sldMk cId="1606429209" sldId="1511"/>
        </pc:sldMkLst>
        <pc:spChg chg="mod">
          <ac:chgData name="Lauren Hickling" userId="2bfa4e2fa54426ec" providerId="LiveId" clId="{179DD806-719B-43F4-994E-C201D56FDDBC}" dt="2026-09-27T10:53:43.877" v="770" actId="255"/>
          <ac:spMkLst>
            <pc:docMk/>
            <pc:sldMk cId="1606429209" sldId="1511"/>
            <ac:spMk id="2" creationId="{79389A05-F8FE-ACE2-0FA1-772C893C000E}"/>
          </ac:spMkLst>
        </pc:spChg>
        <pc:spChg chg="del">
          <ac:chgData name="Lauren Hickling" userId="2bfa4e2fa54426ec" providerId="LiveId" clId="{179DD806-719B-43F4-994E-C201D56FDDBC}" dt="2026-09-27T10:36:33.533" v="325" actId="478"/>
          <ac:spMkLst>
            <pc:docMk/>
            <pc:sldMk cId="1606429209" sldId="1511"/>
            <ac:spMk id="3" creationId="{3A66663D-EFFC-195B-ECB9-7111AB57A1F4}"/>
          </ac:spMkLst>
        </pc:spChg>
        <pc:spChg chg="del mod">
          <ac:chgData name="Lauren Hickling" userId="2bfa4e2fa54426ec" providerId="LiveId" clId="{179DD806-719B-43F4-994E-C201D56FDDBC}" dt="2026-09-27T10:36:28.884" v="322" actId="478"/>
          <ac:spMkLst>
            <pc:docMk/>
            <pc:sldMk cId="1606429209" sldId="1511"/>
            <ac:spMk id="6" creationId="{62D08A76-7D41-3BF6-29AE-FA7C7F778C5C}"/>
          </ac:spMkLst>
        </pc:spChg>
        <pc:spChg chg="add del mod">
          <ac:chgData name="Lauren Hickling" userId="2bfa4e2fa54426ec" providerId="LiveId" clId="{179DD806-719B-43F4-994E-C201D56FDDBC}" dt="2026-09-27T10:36:28.884" v="322" actId="478"/>
          <ac:spMkLst>
            <pc:docMk/>
            <pc:sldMk cId="1606429209" sldId="1511"/>
            <ac:spMk id="10" creationId="{CDE8FAAE-D845-24EC-B287-51B486EF7B59}"/>
          </ac:spMkLst>
        </pc:spChg>
        <pc:spChg chg="del">
          <ac:chgData name="Lauren Hickling" userId="2bfa4e2fa54426ec" providerId="LiveId" clId="{179DD806-719B-43F4-994E-C201D56FDDBC}" dt="2026-09-27T10:36:28.884" v="322" actId="478"/>
          <ac:spMkLst>
            <pc:docMk/>
            <pc:sldMk cId="1606429209" sldId="1511"/>
            <ac:spMk id="12" creationId="{5E66037D-6650-5D30-244E-5226251A11EF}"/>
          </ac:spMkLst>
        </pc:spChg>
        <pc:spChg chg="add del mod">
          <ac:chgData name="Lauren Hickling" userId="2bfa4e2fa54426ec" providerId="LiveId" clId="{179DD806-719B-43F4-994E-C201D56FDDBC}" dt="2026-09-27T10:36:34.735" v="326" actId="478"/>
          <ac:spMkLst>
            <pc:docMk/>
            <pc:sldMk cId="1606429209" sldId="1511"/>
            <ac:spMk id="13" creationId="{D379DA42-F380-E893-6CA2-553BC23D4939}"/>
          </ac:spMkLst>
        </pc:spChg>
        <pc:spChg chg="del">
          <ac:chgData name="Lauren Hickling" userId="2bfa4e2fa54426ec" providerId="LiveId" clId="{179DD806-719B-43F4-994E-C201D56FDDBC}" dt="2026-09-27T10:36:28.884" v="322" actId="478"/>
          <ac:spMkLst>
            <pc:docMk/>
            <pc:sldMk cId="1606429209" sldId="1511"/>
            <ac:spMk id="19" creationId="{93B6B31F-B300-E018-D1B1-0736CDE9B911}"/>
          </ac:spMkLst>
        </pc:spChg>
        <pc:spChg chg="del">
          <ac:chgData name="Lauren Hickling" userId="2bfa4e2fa54426ec" providerId="LiveId" clId="{179DD806-719B-43F4-994E-C201D56FDDBC}" dt="2026-09-27T10:36:31.819" v="324" actId="478"/>
          <ac:spMkLst>
            <pc:docMk/>
            <pc:sldMk cId="1606429209" sldId="1511"/>
            <ac:spMk id="22" creationId="{D401F787-6651-9DD4-B275-6607FBB2317D}"/>
          </ac:spMkLst>
        </pc:spChg>
        <pc:spChg chg="del">
          <ac:chgData name="Lauren Hickling" userId="2bfa4e2fa54426ec" providerId="LiveId" clId="{179DD806-719B-43F4-994E-C201D56FDDBC}" dt="2026-09-27T10:36:28.884" v="322" actId="478"/>
          <ac:spMkLst>
            <pc:docMk/>
            <pc:sldMk cId="1606429209" sldId="1511"/>
            <ac:spMk id="24" creationId="{A925E388-F8E6-37B0-AFCA-AE2DEC7F5E54}"/>
          </ac:spMkLst>
        </pc:spChg>
        <pc:picChg chg="del">
          <ac:chgData name="Lauren Hickling" userId="2bfa4e2fa54426ec" providerId="LiveId" clId="{179DD806-719B-43F4-994E-C201D56FDDBC}" dt="2026-09-27T10:36:28.884" v="322" actId="478"/>
          <ac:picMkLst>
            <pc:docMk/>
            <pc:sldMk cId="1606429209" sldId="1511"/>
            <ac:picMk id="4" creationId="{2B02E738-21E9-8B9F-C968-7AD8BECEA996}"/>
          </ac:picMkLst>
        </pc:picChg>
        <pc:picChg chg="del">
          <ac:chgData name="Lauren Hickling" userId="2bfa4e2fa54426ec" providerId="LiveId" clId="{179DD806-719B-43F4-994E-C201D56FDDBC}" dt="2026-09-27T10:36:28.884" v="322" actId="478"/>
          <ac:picMkLst>
            <pc:docMk/>
            <pc:sldMk cId="1606429209" sldId="1511"/>
            <ac:picMk id="5" creationId="{740A5864-8EB7-2291-89CC-B0578B2B2D0B}"/>
          </ac:picMkLst>
        </pc:picChg>
        <pc:picChg chg="del">
          <ac:chgData name="Lauren Hickling" userId="2bfa4e2fa54426ec" providerId="LiveId" clId="{179DD806-719B-43F4-994E-C201D56FDDBC}" dt="2026-09-27T10:36:30.246" v="323" actId="478"/>
          <ac:picMkLst>
            <pc:docMk/>
            <pc:sldMk cId="1606429209" sldId="1511"/>
            <ac:picMk id="7" creationId="{4E464912-FFCD-AFDC-DB95-CA9C75EA43DF}"/>
          </ac:picMkLst>
        </pc:picChg>
        <pc:picChg chg="del">
          <ac:chgData name="Lauren Hickling" userId="2bfa4e2fa54426ec" providerId="LiveId" clId="{179DD806-719B-43F4-994E-C201D56FDDBC}" dt="2026-09-27T10:36:28.884" v="322" actId="478"/>
          <ac:picMkLst>
            <pc:docMk/>
            <pc:sldMk cId="1606429209" sldId="1511"/>
            <ac:picMk id="8" creationId="{66F47C2D-4FF4-79D6-167E-ADD4466D516F}"/>
          </ac:picMkLst>
        </pc:picChg>
        <pc:picChg chg="add mod">
          <ac:chgData name="Lauren Hickling" userId="2bfa4e2fa54426ec" providerId="LiveId" clId="{179DD806-719B-43F4-994E-C201D56FDDBC}" dt="2026-09-27T10:55:31.480" v="948" actId="1076"/>
          <ac:picMkLst>
            <pc:docMk/>
            <pc:sldMk cId="1606429209" sldId="1511"/>
            <ac:picMk id="14" creationId="{1B06214B-20D0-2485-7A2A-42D1383913B5}"/>
          </ac:picMkLst>
        </pc:picChg>
        <pc:picChg chg="add mod">
          <ac:chgData name="Lauren Hickling" userId="2bfa4e2fa54426ec" providerId="LiveId" clId="{179DD806-719B-43F4-994E-C201D56FDDBC}" dt="2026-09-27T10:55:28.742" v="947" actId="1076"/>
          <ac:picMkLst>
            <pc:docMk/>
            <pc:sldMk cId="1606429209" sldId="1511"/>
            <ac:picMk id="15" creationId="{CFAE1123-143A-1912-B337-1A747FE113FC}"/>
          </ac:picMkLst>
        </pc:picChg>
      </pc:sldChg>
      <pc:sldChg chg="addSp delSp modSp add mod">
        <pc:chgData name="Lauren Hickling" userId="2bfa4e2fa54426ec" providerId="LiveId" clId="{179DD806-719B-43F4-994E-C201D56FDDBC}" dt="2026-09-27T10:35:11.825" v="312" actId="14100"/>
        <pc:sldMkLst>
          <pc:docMk/>
          <pc:sldMk cId="1808498238" sldId="1512"/>
        </pc:sldMkLst>
        <pc:spChg chg="mod">
          <ac:chgData name="Lauren Hickling" userId="2bfa4e2fa54426ec" providerId="LiveId" clId="{179DD806-719B-43F4-994E-C201D56FDDBC}" dt="2026-09-27T10:35:11.825" v="312" actId="14100"/>
          <ac:spMkLst>
            <pc:docMk/>
            <pc:sldMk cId="1808498238" sldId="1512"/>
            <ac:spMk id="2" creationId="{938BEBD3-BCCF-196F-CD52-9CA2319811BD}"/>
          </ac:spMkLst>
        </pc:spChg>
        <pc:spChg chg="mod">
          <ac:chgData name="Lauren Hickling" userId="2bfa4e2fa54426ec" providerId="LiveId" clId="{179DD806-719B-43F4-994E-C201D56FDDBC}" dt="2026-09-27T10:31:18.389" v="269" actId="6549"/>
          <ac:spMkLst>
            <pc:docMk/>
            <pc:sldMk cId="1808498238" sldId="1512"/>
            <ac:spMk id="3" creationId="{DD94653D-0A1B-6950-A1A0-25855A4D9F4B}"/>
          </ac:spMkLst>
        </pc:spChg>
        <pc:spChg chg="del">
          <ac:chgData name="Lauren Hickling" userId="2bfa4e2fa54426ec" providerId="LiveId" clId="{179DD806-719B-43F4-994E-C201D56FDDBC}" dt="2026-09-27T10:29:00.600" v="193" actId="478"/>
          <ac:spMkLst>
            <pc:docMk/>
            <pc:sldMk cId="1808498238" sldId="1512"/>
            <ac:spMk id="6" creationId="{62745DDD-4D19-DB98-F69B-1D301E7D710F}"/>
          </ac:spMkLst>
        </pc:spChg>
        <pc:spChg chg="del">
          <ac:chgData name="Lauren Hickling" userId="2bfa4e2fa54426ec" providerId="LiveId" clId="{179DD806-719B-43F4-994E-C201D56FDDBC}" dt="2026-09-27T10:29:00.600" v="193" actId="478"/>
          <ac:spMkLst>
            <pc:docMk/>
            <pc:sldMk cId="1808498238" sldId="1512"/>
            <ac:spMk id="10" creationId="{8E512208-4D32-0A4A-B5F0-EA1351D72D6D}"/>
          </ac:spMkLst>
        </pc:spChg>
        <pc:spChg chg="del">
          <ac:chgData name="Lauren Hickling" userId="2bfa4e2fa54426ec" providerId="LiveId" clId="{179DD806-719B-43F4-994E-C201D56FDDBC}" dt="2026-09-27T10:29:00.600" v="193" actId="478"/>
          <ac:spMkLst>
            <pc:docMk/>
            <pc:sldMk cId="1808498238" sldId="1512"/>
            <ac:spMk id="12" creationId="{008B44D4-823E-CBBD-82AC-44A8FF4297F2}"/>
          </ac:spMkLst>
        </pc:spChg>
        <pc:spChg chg="add mod">
          <ac:chgData name="Lauren Hickling" userId="2bfa4e2fa54426ec" providerId="LiveId" clId="{179DD806-719B-43F4-994E-C201D56FDDBC}" dt="2026-09-27T10:31:05.476" v="266" actId="1076"/>
          <ac:spMkLst>
            <pc:docMk/>
            <pc:sldMk cId="1808498238" sldId="1512"/>
            <ac:spMk id="14" creationId="{22FED75C-9D53-AFE5-6E8D-E2C8DDF43C0B}"/>
          </ac:spMkLst>
        </pc:spChg>
        <pc:spChg chg="add mod">
          <ac:chgData name="Lauren Hickling" userId="2bfa4e2fa54426ec" providerId="LiveId" clId="{179DD806-719B-43F4-994E-C201D56FDDBC}" dt="2026-09-27T10:31:13.689" v="268" actId="1076"/>
          <ac:spMkLst>
            <pc:docMk/>
            <pc:sldMk cId="1808498238" sldId="1512"/>
            <ac:spMk id="16" creationId="{9104C05E-EFD3-4A60-F1F1-73E7BB2D990F}"/>
          </ac:spMkLst>
        </pc:spChg>
        <pc:spChg chg="add mod">
          <ac:chgData name="Lauren Hickling" userId="2bfa4e2fa54426ec" providerId="LiveId" clId="{179DD806-719B-43F4-994E-C201D56FDDBC}" dt="2026-09-27T10:31:35.501" v="272" actId="14100"/>
          <ac:spMkLst>
            <pc:docMk/>
            <pc:sldMk cId="1808498238" sldId="1512"/>
            <ac:spMk id="18" creationId="{B03D352A-79BE-065B-7208-C0174A20EF4B}"/>
          </ac:spMkLst>
        </pc:spChg>
        <pc:spChg chg="del">
          <ac:chgData name="Lauren Hickling" userId="2bfa4e2fa54426ec" providerId="LiveId" clId="{179DD806-719B-43F4-994E-C201D56FDDBC}" dt="2026-09-27T10:29:00.600" v="193" actId="478"/>
          <ac:spMkLst>
            <pc:docMk/>
            <pc:sldMk cId="1808498238" sldId="1512"/>
            <ac:spMk id="19" creationId="{770D40B4-2F61-B598-3CE6-CAA4FB05417C}"/>
          </ac:spMkLst>
        </pc:spChg>
        <pc:spChg chg="del">
          <ac:chgData name="Lauren Hickling" userId="2bfa4e2fa54426ec" providerId="LiveId" clId="{179DD806-719B-43F4-994E-C201D56FDDBC}" dt="2026-09-27T10:29:03.117" v="194" actId="478"/>
          <ac:spMkLst>
            <pc:docMk/>
            <pc:sldMk cId="1808498238" sldId="1512"/>
            <ac:spMk id="22" creationId="{BCC5C6CC-42F4-ABC4-C122-2E13A0DD44EF}"/>
          </ac:spMkLst>
        </pc:spChg>
        <pc:spChg chg="add mod">
          <ac:chgData name="Lauren Hickling" userId="2bfa4e2fa54426ec" providerId="LiveId" clId="{179DD806-719B-43F4-994E-C201D56FDDBC}" dt="2026-09-27T10:31:42.515" v="275" actId="14100"/>
          <ac:spMkLst>
            <pc:docMk/>
            <pc:sldMk cId="1808498238" sldId="1512"/>
            <ac:spMk id="23" creationId="{3ED38FED-E7D5-2BBA-F8E6-7729D7F67E8E}"/>
          </ac:spMkLst>
        </pc:spChg>
        <pc:spChg chg="del">
          <ac:chgData name="Lauren Hickling" userId="2bfa4e2fa54426ec" providerId="LiveId" clId="{179DD806-719B-43F4-994E-C201D56FDDBC}" dt="2026-09-27T10:29:00.600" v="193" actId="478"/>
          <ac:spMkLst>
            <pc:docMk/>
            <pc:sldMk cId="1808498238" sldId="1512"/>
            <ac:spMk id="24" creationId="{D52FFF27-D2A6-6163-F6BC-9C5399EB989F}"/>
          </ac:spMkLst>
        </pc:spChg>
        <pc:spChg chg="add mod">
          <ac:chgData name="Lauren Hickling" userId="2bfa4e2fa54426ec" providerId="LiveId" clId="{179DD806-719B-43F4-994E-C201D56FDDBC}" dt="2026-09-27T10:32:10.569" v="284" actId="1037"/>
          <ac:spMkLst>
            <pc:docMk/>
            <pc:sldMk cId="1808498238" sldId="1512"/>
            <ac:spMk id="26" creationId="{5844E0C6-8F97-92DE-DA5F-F2A85292184D}"/>
          </ac:spMkLst>
        </pc:spChg>
        <pc:spChg chg="add mod">
          <ac:chgData name="Lauren Hickling" userId="2bfa4e2fa54426ec" providerId="LiveId" clId="{179DD806-719B-43F4-994E-C201D56FDDBC}" dt="2026-09-27T10:32:22.792" v="286" actId="1076"/>
          <ac:spMkLst>
            <pc:docMk/>
            <pc:sldMk cId="1808498238" sldId="1512"/>
            <ac:spMk id="28" creationId="{C5BE16DD-35D4-966A-5C45-EBF959269839}"/>
          </ac:spMkLst>
        </pc:spChg>
        <pc:picChg chg="del">
          <ac:chgData name="Lauren Hickling" userId="2bfa4e2fa54426ec" providerId="LiveId" clId="{179DD806-719B-43F4-994E-C201D56FDDBC}" dt="2026-09-27T10:29:00.600" v="193" actId="478"/>
          <ac:picMkLst>
            <pc:docMk/>
            <pc:sldMk cId="1808498238" sldId="1512"/>
            <ac:picMk id="4" creationId="{C53632EF-AF65-7047-31D5-B17B8CD25CFB}"/>
          </ac:picMkLst>
        </pc:picChg>
        <pc:picChg chg="del">
          <ac:chgData name="Lauren Hickling" userId="2bfa4e2fa54426ec" providerId="LiveId" clId="{179DD806-719B-43F4-994E-C201D56FDDBC}" dt="2026-09-27T10:29:00.600" v="193" actId="478"/>
          <ac:picMkLst>
            <pc:docMk/>
            <pc:sldMk cId="1808498238" sldId="1512"/>
            <ac:picMk id="5" creationId="{E2A48BE6-8A24-970D-FB45-482C4FD16048}"/>
          </ac:picMkLst>
        </pc:picChg>
        <pc:picChg chg="del">
          <ac:chgData name="Lauren Hickling" userId="2bfa4e2fa54426ec" providerId="LiveId" clId="{179DD806-719B-43F4-994E-C201D56FDDBC}" dt="2026-09-27T10:29:03.117" v="194" actId="478"/>
          <ac:picMkLst>
            <pc:docMk/>
            <pc:sldMk cId="1808498238" sldId="1512"/>
            <ac:picMk id="7" creationId="{5CE3F305-96C1-76AA-597B-3FAEB7FE9608}"/>
          </ac:picMkLst>
        </pc:picChg>
        <pc:picChg chg="del">
          <ac:chgData name="Lauren Hickling" userId="2bfa4e2fa54426ec" providerId="LiveId" clId="{179DD806-719B-43F4-994E-C201D56FDDBC}" dt="2026-09-27T10:29:00.600" v="193" actId="478"/>
          <ac:picMkLst>
            <pc:docMk/>
            <pc:sldMk cId="1808498238" sldId="1512"/>
            <ac:picMk id="8" creationId="{1D38BB12-E247-C7E5-AECF-8F56A9A01C16}"/>
          </ac:picMkLst>
        </pc:picChg>
        <pc:picChg chg="add mod">
          <ac:chgData name="Lauren Hickling" userId="2bfa4e2fa54426ec" providerId="LiveId" clId="{179DD806-719B-43F4-994E-C201D56FDDBC}" dt="2026-09-27T10:30:55.722" v="263" actId="1076"/>
          <ac:picMkLst>
            <pc:docMk/>
            <pc:sldMk cId="1808498238" sldId="1512"/>
            <ac:picMk id="9" creationId="{B7A29BF7-EBD6-6D9C-508B-DCFA72EDBF49}"/>
          </ac:picMkLst>
        </pc:picChg>
        <pc:picChg chg="add mod">
          <ac:chgData name="Lauren Hickling" userId="2bfa4e2fa54426ec" providerId="LiveId" clId="{179DD806-719B-43F4-994E-C201D56FDDBC}" dt="2026-09-27T10:30:57.689" v="264" actId="1076"/>
          <ac:picMkLst>
            <pc:docMk/>
            <pc:sldMk cId="1808498238" sldId="1512"/>
            <ac:picMk id="11" creationId="{DA7A7A83-D3A4-710A-BBBF-E2F4F314F4FD}"/>
          </ac:picMkLst>
        </pc:picChg>
      </pc:sldChg>
      <pc:sldChg chg="addSp delSp modSp add mod ord">
        <pc:chgData name="Lauren Hickling" userId="2bfa4e2fa54426ec" providerId="LiveId" clId="{179DD806-719B-43F4-994E-C201D56FDDBC}" dt="2026-09-27T10:33:10.291" v="291" actId="1076"/>
        <pc:sldMkLst>
          <pc:docMk/>
          <pc:sldMk cId="2720368721" sldId="1513"/>
        </pc:sldMkLst>
        <pc:spChg chg="mod">
          <ac:chgData name="Lauren Hickling" userId="2bfa4e2fa54426ec" providerId="LiveId" clId="{179DD806-719B-43F4-994E-C201D56FDDBC}" dt="2026-09-27T10:19:26.492" v="42" actId="255"/>
          <ac:spMkLst>
            <pc:docMk/>
            <pc:sldMk cId="2720368721" sldId="1513"/>
            <ac:spMk id="2" creationId="{D56753AA-368C-0CDC-36DB-4ACF468AA6D8}"/>
          </ac:spMkLst>
        </pc:spChg>
        <pc:spChg chg="mod">
          <ac:chgData name="Lauren Hickling" userId="2bfa4e2fa54426ec" providerId="LiveId" clId="{179DD806-719B-43F4-994E-C201D56FDDBC}" dt="2026-09-27T10:28:33.284" v="190" actId="1076"/>
          <ac:spMkLst>
            <pc:docMk/>
            <pc:sldMk cId="2720368721" sldId="1513"/>
            <ac:spMk id="3" creationId="{418E0724-A2E2-CFEA-7B76-0E8FA89A3166}"/>
          </ac:spMkLst>
        </pc:spChg>
        <pc:spChg chg="del">
          <ac:chgData name="Lauren Hickling" userId="2bfa4e2fa54426ec" providerId="LiveId" clId="{179DD806-719B-43F4-994E-C201D56FDDBC}" dt="2026-09-27T10:22:37.143" v="58" actId="478"/>
          <ac:spMkLst>
            <pc:docMk/>
            <pc:sldMk cId="2720368721" sldId="1513"/>
            <ac:spMk id="6" creationId="{B28EC8B2-68EE-4CDC-3611-BCABE4B4FDC8}"/>
          </ac:spMkLst>
        </pc:spChg>
        <pc:spChg chg="del">
          <ac:chgData name="Lauren Hickling" userId="2bfa4e2fa54426ec" providerId="LiveId" clId="{179DD806-719B-43F4-994E-C201D56FDDBC}" dt="2026-09-27T10:22:36.487" v="57" actId="478"/>
          <ac:spMkLst>
            <pc:docMk/>
            <pc:sldMk cId="2720368721" sldId="1513"/>
            <ac:spMk id="10" creationId="{C7175368-6EAB-8A5C-A2B3-951620AC714C}"/>
          </ac:spMkLst>
        </pc:spChg>
        <pc:spChg chg="del">
          <ac:chgData name="Lauren Hickling" userId="2bfa4e2fa54426ec" providerId="LiveId" clId="{179DD806-719B-43F4-994E-C201D56FDDBC}" dt="2026-09-27T10:22:33.409" v="54" actId="478"/>
          <ac:spMkLst>
            <pc:docMk/>
            <pc:sldMk cId="2720368721" sldId="1513"/>
            <ac:spMk id="12" creationId="{59EE63D9-6A2F-B46E-754D-4EB4FC3C0EFE}"/>
          </ac:spMkLst>
        </pc:spChg>
        <pc:spChg chg="add mod">
          <ac:chgData name="Lauren Hickling" userId="2bfa4e2fa54426ec" providerId="LiveId" clId="{179DD806-719B-43F4-994E-C201D56FDDBC}" dt="2026-09-27T10:27:46.388" v="179" actId="1036"/>
          <ac:spMkLst>
            <pc:docMk/>
            <pc:sldMk cId="2720368721" sldId="1513"/>
            <ac:spMk id="13" creationId="{8A2054B6-507D-F3B5-9169-A8DABCEB56E5}"/>
          </ac:spMkLst>
        </pc:spChg>
        <pc:spChg chg="add mod">
          <ac:chgData name="Lauren Hickling" userId="2bfa4e2fa54426ec" providerId="LiveId" clId="{179DD806-719B-43F4-994E-C201D56FDDBC}" dt="2026-09-27T10:27:51.770" v="184" actId="1036"/>
          <ac:spMkLst>
            <pc:docMk/>
            <pc:sldMk cId="2720368721" sldId="1513"/>
            <ac:spMk id="15" creationId="{A25A1F7C-5A50-22FB-7FA2-194454A42775}"/>
          </ac:spMkLst>
        </pc:spChg>
        <pc:spChg chg="add mod">
          <ac:chgData name="Lauren Hickling" userId="2bfa4e2fa54426ec" providerId="LiveId" clId="{179DD806-719B-43F4-994E-C201D56FDDBC}" dt="2026-09-27T10:28:17.169" v="186" actId="1076"/>
          <ac:spMkLst>
            <pc:docMk/>
            <pc:sldMk cId="2720368721" sldId="1513"/>
            <ac:spMk id="17" creationId="{CA8E52AC-B9BB-7CAA-1299-666948AA76FD}"/>
          </ac:spMkLst>
        </pc:spChg>
        <pc:spChg chg="del">
          <ac:chgData name="Lauren Hickling" userId="2bfa4e2fa54426ec" providerId="LiveId" clId="{179DD806-719B-43F4-994E-C201D56FDDBC}" dt="2026-09-27T10:22:34.684" v="55" actId="478"/>
          <ac:spMkLst>
            <pc:docMk/>
            <pc:sldMk cId="2720368721" sldId="1513"/>
            <ac:spMk id="19" creationId="{570EBD5D-E581-77E4-2FE7-1A508A19DEAC}"/>
          </ac:spMkLst>
        </pc:spChg>
        <pc:spChg chg="add mod">
          <ac:chgData name="Lauren Hickling" userId="2bfa4e2fa54426ec" providerId="LiveId" clId="{179DD806-719B-43F4-994E-C201D56FDDBC}" dt="2026-09-27T10:33:10.291" v="291" actId="1076"/>
          <ac:spMkLst>
            <pc:docMk/>
            <pc:sldMk cId="2720368721" sldId="1513"/>
            <ac:spMk id="21" creationId="{272134CC-336F-DCE8-F3F3-765F018B62D1}"/>
          </ac:spMkLst>
        </pc:spChg>
        <pc:spChg chg="del">
          <ac:chgData name="Lauren Hickling" userId="2bfa4e2fa54426ec" providerId="LiveId" clId="{179DD806-719B-43F4-994E-C201D56FDDBC}" dt="2026-09-27T10:22:29.635" v="50" actId="478"/>
          <ac:spMkLst>
            <pc:docMk/>
            <pc:sldMk cId="2720368721" sldId="1513"/>
            <ac:spMk id="22" creationId="{BB1C912A-A760-A604-98B7-7BE9C5DA9D7F}"/>
          </ac:spMkLst>
        </pc:spChg>
        <pc:spChg chg="del">
          <ac:chgData name="Lauren Hickling" userId="2bfa4e2fa54426ec" providerId="LiveId" clId="{179DD806-719B-43F4-994E-C201D56FDDBC}" dt="2026-09-27T10:22:35.936" v="56" actId="478"/>
          <ac:spMkLst>
            <pc:docMk/>
            <pc:sldMk cId="2720368721" sldId="1513"/>
            <ac:spMk id="24" creationId="{5BA4C5D2-50BE-130F-DD0B-0B7613D389CE}"/>
          </ac:spMkLst>
        </pc:spChg>
        <pc:spChg chg="add mod">
          <ac:chgData name="Lauren Hickling" userId="2bfa4e2fa54426ec" providerId="LiveId" clId="{179DD806-719B-43F4-994E-C201D56FDDBC}" dt="2026-09-27T10:33:03.183" v="290" actId="14100"/>
          <ac:spMkLst>
            <pc:docMk/>
            <pc:sldMk cId="2720368721" sldId="1513"/>
            <ac:spMk id="25" creationId="{C21E172A-7995-6D82-5A1F-068C9ACE3E82}"/>
          </ac:spMkLst>
        </pc:spChg>
        <pc:picChg chg="del">
          <ac:chgData name="Lauren Hickling" userId="2bfa4e2fa54426ec" providerId="LiveId" clId="{179DD806-719B-43F4-994E-C201D56FDDBC}" dt="2026-09-27T10:22:31.645" v="53" actId="478"/>
          <ac:picMkLst>
            <pc:docMk/>
            <pc:sldMk cId="2720368721" sldId="1513"/>
            <ac:picMk id="4" creationId="{820DE52A-FAC4-FEC1-677F-DBCB53B7313F}"/>
          </ac:picMkLst>
        </pc:picChg>
        <pc:picChg chg="del">
          <ac:chgData name="Lauren Hickling" userId="2bfa4e2fa54426ec" providerId="LiveId" clId="{179DD806-719B-43F4-994E-C201D56FDDBC}" dt="2026-09-27T10:22:31.218" v="52" actId="478"/>
          <ac:picMkLst>
            <pc:docMk/>
            <pc:sldMk cId="2720368721" sldId="1513"/>
            <ac:picMk id="5" creationId="{783F5857-9729-43AB-8500-3128842E6DD7}"/>
          </ac:picMkLst>
        </pc:picChg>
        <pc:picChg chg="del">
          <ac:chgData name="Lauren Hickling" userId="2bfa4e2fa54426ec" providerId="LiveId" clId="{179DD806-719B-43F4-994E-C201D56FDDBC}" dt="2026-09-27T10:22:27.808" v="49" actId="478"/>
          <ac:picMkLst>
            <pc:docMk/>
            <pc:sldMk cId="2720368721" sldId="1513"/>
            <ac:picMk id="7" creationId="{5CFA8B6C-9501-23F5-23BF-DBADBBF007DB}"/>
          </ac:picMkLst>
        </pc:picChg>
        <pc:picChg chg="del">
          <ac:chgData name="Lauren Hickling" userId="2bfa4e2fa54426ec" providerId="LiveId" clId="{179DD806-719B-43F4-994E-C201D56FDDBC}" dt="2026-09-27T10:22:30.705" v="51" actId="478"/>
          <ac:picMkLst>
            <pc:docMk/>
            <pc:sldMk cId="2720368721" sldId="1513"/>
            <ac:picMk id="8" creationId="{A013BE4B-D003-41A5-5D46-3FB1CAB51241}"/>
          </ac:picMkLst>
        </pc:picChg>
        <pc:picChg chg="add mod">
          <ac:chgData name="Lauren Hickling" userId="2bfa4e2fa54426ec" providerId="LiveId" clId="{179DD806-719B-43F4-994E-C201D56FDDBC}" dt="2026-09-27T10:25:33.474" v="69" actId="1076"/>
          <ac:picMkLst>
            <pc:docMk/>
            <pc:sldMk cId="2720368721" sldId="1513"/>
            <ac:picMk id="9" creationId="{BD950223-C441-0E09-C48C-877845266108}"/>
          </ac:picMkLst>
        </pc:picChg>
      </pc:sldChg>
      <pc:sldChg chg="addSp delSp modSp add mod">
        <pc:chgData name="Lauren Hickling" userId="2bfa4e2fa54426ec" providerId="LiveId" clId="{179DD806-719B-43F4-994E-C201D56FDDBC}" dt="2026-09-27T10:55:18.118" v="946" actId="115"/>
        <pc:sldMkLst>
          <pc:docMk/>
          <pc:sldMk cId="2356420255" sldId="1514"/>
        </pc:sldMkLst>
        <pc:spChg chg="mod">
          <ac:chgData name="Lauren Hickling" userId="2bfa4e2fa54426ec" providerId="LiveId" clId="{179DD806-719B-43F4-994E-C201D56FDDBC}" dt="2026-09-27T10:53:36.786" v="769" actId="255"/>
          <ac:spMkLst>
            <pc:docMk/>
            <pc:sldMk cId="2356420255" sldId="1514"/>
            <ac:spMk id="2" creationId="{BB131647-7972-FE85-AAF2-8BCE3A56C182}"/>
          </ac:spMkLst>
        </pc:spChg>
        <pc:spChg chg="add mod">
          <ac:chgData name="Lauren Hickling" userId="2bfa4e2fa54426ec" providerId="LiveId" clId="{179DD806-719B-43F4-994E-C201D56FDDBC}" dt="2026-09-27T10:55:18.118" v="946" actId="115"/>
          <ac:spMkLst>
            <pc:docMk/>
            <pc:sldMk cId="2356420255" sldId="1514"/>
            <ac:spMk id="3" creationId="{AEC996F9-BF96-D66E-6465-F68B5FC06A33}"/>
          </ac:spMkLst>
        </pc:spChg>
        <pc:spChg chg="add del mod">
          <ac:chgData name="Lauren Hickling" userId="2bfa4e2fa54426ec" providerId="LiveId" clId="{179DD806-719B-43F4-994E-C201D56FDDBC}" dt="2026-09-27T10:51:32.353" v="752" actId="478"/>
          <ac:spMkLst>
            <pc:docMk/>
            <pc:sldMk cId="2356420255" sldId="1514"/>
            <ac:spMk id="4" creationId="{2CF8E370-7D2B-9027-C0BD-E4001F4D6BF6}"/>
          </ac:spMkLst>
        </pc:spChg>
        <pc:picChg chg="del">
          <ac:chgData name="Lauren Hickling" userId="2bfa4e2fa54426ec" providerId="LiveId" clId="{179DD806-719B-43F4-994E-C201D56FDDBC}" dt="2026-09-27T10:42:46.271" v="712" actId="478"/>
          <ac:picMkLst>
            <pc:docMk/>
            <pc:sldMk cId="2356420255" sldId="1514"/>
            <ac:picMk id="14" creationId="{ED90544E-189F-69EB-232F-C5860FFDB18E}"/>
          </ac:picMkLst>
        </pc:picChg>
        <pc:picChg chg="del">
          <ac:chgData name="Lauren Hickling" userId="2bfa4e2fa54426ec" providerId="LiveId" clId="{179DD806-719B-43F4-994E-C201D56FDDBC}" dt="2026-09-27T10:42:47.838" v="713" actId="478"/>
          <ac:picMkLst>
            <pc:docMk/>
            <pc:sldMk cId="2356420255" sldId="1514"/>
            <ac:picMk id="15" creationId="{B7E83C4B-FDE9-C0A7-7EAF-B3EC08F5412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t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5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95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1FE1A989-42EF-40B2-87AB-6941C231CD4A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6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79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8A60B404-9532-4DA8-8A40-EC339A5BE63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26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67091"/>
            <a:ext cx="11924209" cy="6123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5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8FACD271-2BB0-4C13-9E3A-50B90F57CA5B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1A5F77D0-C28E-4573-88F0-0A30FF98888E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1D22668-A3AE-429F-A351-A1583BA90793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15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C089F4EF-3CDF-46D7-ADF4-3A52C84FD8BE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635C43F-DBB1-4D83-B442-E1529AA900C2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3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9128053F-E531-4885-B604-CF1A6DEEE405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496" y="566928"/>
            <a:ext cx="10826496" cy="4334256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" y="4718304"/>
            <a:ext cx="5897880" cy="1353312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3814EA-F598-EBFD-83D1-6782D7CBB5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3EFCC7-B7E8-4ABE-BBCB-C75FD27800C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96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313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4972" y="5428752"/>
            <a:ext cx="9043508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E66BBE-3119-84C9-214F-FCCB3DF5A6F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5064" y="5349240"/>
            <a:ext cx="9043416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7CA6-BC1D-429A-A289-4E939E49554A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2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234440"/>
            <a:ext cx="8961120" cy="316992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4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651" y="5669280"/>
            <a:ext cx="8807117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0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5B10-D26A-480A-9509-A9831C5E60D8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5040-F7E0-40EC-B8E9-CED28200FAA3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3EA1-DD0C-4B8D-8364-52024B4530F1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61" r:id="rId3"/>
    <p:sldLayoutId id="2147483712" r:id="rId4"/>
    <p:sldLayoutId id="2147483698" r:id="rId5"/>
    <p:sldLayoutId id="2147483728" r:id="rId6"/>
    <p:sldLayoutId id="2147483735" r:id="rId7"/>
    <p:sldLayoutId id="2147483758" r:id="rId8"/>
    <p:sldLayoutId id="2147483710" r:id="rId9"/>
    <p:sldLayoutId id="2147483755" r:id="rId10"/>
    <p:sldLayoutId id="2147483713" r:id="rId11"/>
    <p:sldLayoutId id="2147483729" r:id="rId12"/>
    <p:sldLayoutId id="2147483662" r:id="rId13"/>
    <p:sldLayoutId id="2147483679" r:id="rId14"/>
    <p:sldLayoutId id="2147483680" r:id="rId15"/>
    <p:sldLayoutId id="2147483681" r:id="rId16"/>
    <p:sldLayoutId id="2147483682" r:id="rId17"/>
    <p:sldLayoutId id="2147483706" r:id="rId18"/>
    <p:sldLayoutId id="2147483689" r:id="rId19"/>
    <p:sldLayoutId id="2147483690" r:id="rId20"/>
    <p:sldLayoutId id="2147483707" r:id="rId21"/>
    <p:sldLayoutId id="2147483708" r:id="rId22"/>
    <p:sldLayoutId id="2147483692" r:id="rId23"/>
    <p:sldLayoutId id="2147483691" r:id="rId24"/>
    <p:sldLayoutId id="2147483732" r:id="rId25"/>
    <p:sldLayoutId id="2147483733" r:id="rId26"/>
    <p:sldLayoutId id="2147483731" r:id="rId27"/>
    <p:sldLayoutId id="2147483730" r:id="rId28"/>
    <p:sldLayoutId id="2147483694" r:id="rId29"/>
    <p:sldLayoutId id="2147483726" r:id="rId30"/>
    <p:sldLayoutId id="2147483693" r:id="rId31"/>
    <p:sldLayoutId id="2147483711" r:id="rId32"/>
    <p:sldLayoutId id="2147483672" r:id="rId33"/>
    <p:sldLayoutId id="2147483673" r:id="rId34"/>
    <p:sldLayoutId id="2147483696" r:id="rId35"/>
    <p:sldLayoutId id="2147483752" r:id="rId36"/>
    <p:sldLayoutId id="2147483754" r:id="rId37"/>
    <p:sldLayoutId id="2147483753" r:id="rId38"/>
    <p:sldLayoutId id="2147483750" r:id="rId39"/>
    <p:sldLayoutId id="2147483742" r:id="rId40"/>
    <p:sldLayoutId id="2147483743" r:id="rId41"/>
    <p:sldLayoutId id="2147483740" r:id="rId42"/>
    <p:sldLayoutId id="2147483664" r:id="rId43"/>
    <p:sldLayoutId id="2147483665" r:id="rId44"/>
    <p:sldLayoutId id="2147483666" r:id="rId45"/>
    <p:sldLayoutId id="2147483667" r:id="rId46"/>
    <p:sldLayoutId id="2147483668" r:id="rId47"/>
    <p:sldLayoutId id="2147483669" r:id="rId48"/>
    <p:sldLayoutId id="2147483685" r:id="rId49"/>
    <p:sldLayoutId id="2147483687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ellershillwaterratz.swimtopia.com/register" TargetMode="Externa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rdering.flexischools.com.au/m/wellers-hill-state-school-p-c-event-wellers-water-ratz-swim-club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E164848-3FD1-C1A5-C4A1-E5C3F89F1520}"/>
              </a:ext>
            </a:extLst>
          </p:cNvPr>
          <p:cNvSpPr/>
          <p:nvPr/>
        </p:nvSpPr>
        <p:spPr>
          <a:xfrm>
            <a:off x="0" y="0"/>
            <a:ext cx="12192000" cy="227685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D321A2-65AC-4C18-CA75-0FB5084C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14" y="560864"/>
            <a:ext cx="10240490" cy="1344550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solidFill>
                  <a:schemeClr val="bg1"/>
                </a:solidFill>
              </a:rPr>
              <a:t>Season Registration 2026/27</a:t>
            </a:r>
            <a:br>
              <a:rPr lang="en-US" sz="3800" dirty="0">
                <a:solidFill>
                  <a:schemeClr val="bg1"/>
                </a:solidFill>
              </a:rPr>
            </a:br>
            <a:r>
              <a:rPr lang="en-US" sz="3400" b="0" dirty="0">
                <a:solidFill>
                  <a:schemeClr val="bg1"/>
                </a:solidFill>
              </a:rPr>
              <a:t>Swimtopia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6BCCFE-82B9-38D9-8EAD-75148B80BD8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67111" y="2759651"/>
            <a:ext cx="3438630" cy="3405246"/>
          </a:xfr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172FCA-16B1-9613-E574-903C79F6371A}"/>
              </a:ext>
            </a:extLst>
          </p:cNvPr>
          <p:cNvSpPr txBox="1"/>
          <p:nvPr/>
        </p:nvSpPr>
        <p:spPr>
          <a:xfrm>
            <a:off x="393192" y="2567225"/>
            <a:ext cx="62636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Important Notes on Season Registration</a:t>
            </a:r>
          </a:p>
          <a:p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sz="1200" b="1" dirty="0"/>
              <a:t>Season Registration </a:t>
            </a:r>
            <a:r>
              <a:rPr lang="en-US" sz="1200" dirty="0"/>
              <a:t>on Swimtopia &amp; Season Fees via </a:t>
            </a:r>
            <a:r>
              <a:rPr lang="en-US" sz="1200" dirty="0" err="1"/>
              <a:t>Flexischools</a:t>
            </a:r>
            <a:r>
              <a:rPr lang="en-US" sz="1200" dirty="0"/>
              <a:t> are </a:t>
            </a:r>
            <a:r>
              <a:rPr lang="en-US" sz="1200" b="1" u="sng" dirty="0"/>
              <a:t>NOT</a:t>
            </a:r>
            <a:r>
              <a:rPr lang="en-US" sz="1200" dirty="0"/>
              <a:t> required for </a:t>
            </a:r>
            <a:r>
              <a:rPr lang="en-US" sz="1200" u="sng" dirty="0"/>
              <a:t>Half Lap swimmers</a:t>
            </a:r>
          </a:p>
          <a:p>
            <a:pPr marL="342900" indent="-342900">
              <a:buFont typeface="+mj-lt"/>
              <a:buAutoNum type="arabicPeriod"/>
            </a:pPr>
            <a:endParaRPr lang="en-US" sz="1200" u="sng" dirty="0"/>
          </a:p>
          <a:p>
            <a:pPr marL="342900" indent="-342900">
              <a:buFont typeface="+mj-lt"/>
              <a:buAutoNum type="arabicPeriod"/>
            </a:pPr>
            <a:r>
              <a:rPr lang="en-US" sz="1200" u="sng" dirty="0"/>
              <a:t>For 25/50m trial swimmers</a:t>
            </a:r>
            <a:r>
              <a:rPr lang="en-US" sz="1200" dirty="0"/>
              <a:t>: You </a:t>
            </a:r>
            <a:r>
              <a:rPr lang="en-US" sz="1200" b="1" dirty="0"/>
              <a:t>MUST</a:t>
            </a:r>
            <a:r>
              <a:rPr lang="en-US" sz="1200" dirty="0"/>
              <a:t> register on Swimtopia prior to swimming (&amp; nominate for races); pay season fees post trial if you are proceeding for the season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06996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FF4157-B275-B494-412C-ABF487D272C5}"/>
              </a:ext>
            </a:extLst>
          </p:cNvPr>
          <p:cNvSpPr/>
          <p:nvPr/>
        </p:nvSpPr>
        <p:spPr>
          <a:xfrm>
            <a:off x="0" y="0"/>
            <a:ext cx="12192000" cy="227685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826364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Summary of Key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736191"/>
            <a:ext cx="11137393" cy="3689909"/>
          </a:xfrm>
        </p:spPr>
        <p:txBody>
          <a:bodyPr>
            <a:no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Create Swimtopia account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Enter 2026/27 Season information</a:t>
            </a:r>
          </a:p>
          <a:p>
            <a:pPr lvl="1">
              <a:buFont typeface="+mj-lt"/>
              <a:buAutoNum type="romanLcPeriod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Parent/Guardian information</a:t>
            </a:r>
          </a:p>
          <a:p>
            <a:pPr lvl="1">
              <a:buAutoNum type="romanLcPeriod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Child/ren information</a:t>
            </a:r>
          </a:p>
          <a:p>
            <a:pPr lvl="1">
              <a:buAutoNum type="romanLcPeriod"/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Other information as requested by the Club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Finalise and Confirmation/Acknowledgement of Registration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Download Swimtopia App (Google Play or Apple)</a:t>
            </a:r>
          </a:p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Pay Season Fees via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Flexischools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(if haven’t already done so or doing a trail night first)</a:t>
            </a:r>
          </a:p>
        </p:txBody>
      </p:sp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85A9F42-2428-808D-E9E6-418F5B5EFDBA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5477256" cy="729045"/>
          </a:xfrm>
        </p:spPr>
        <p:txBody>
          <a:bodyPr anchor="ctr">
            <a:normAutofit fontScale="9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Swimtopia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968" y="1380744"/>
            <a:ext cx="4690872" cy="4983480"/>
          </a:xfrm>
        </p:spPr>
        <p:txBody>
          <a:bodyPr>
            <a:noAutofit/>
          </a:bodyPr>
          <a:lstStyle/>
          <a:p>
            <a:pPr fontAlgn="base"/>
            <a:r>
              <a:rPr lang="en-AU" sz="1200" b="1" dirty="0"/>
              <a:t>Register via the </a:t>
            </a:r>
            <a:r>
              <a:rPr lang="en-AU" sz="1200" b="1" u="sng" dirty="0" err="1">
                <a:hlinkClick r:id="rId2"/>
              </a:rPr>
              <a:t>SwimTopia</a:t>
            </a:r>
            <a:r>
              <a:rPr lang="en-AU" sz="1200" b="1" u="sng" dirty="0">
                <a:hlinkClick r:id="rId2"/>
              </a:rPr>
              <a:t> website </a:t>
            </a:r>
            <a:r>
              <a:rPr lang="en-AU" sz="1200" u="sng" dirty="0">
                <a:hlinkClick r:id="rId2"/>
              </a:rPr>
              <a:t>https://wellershillwaterratz.swimtopia.com/register</a:t>
            </a:r>
            <a:endParaRPr lang="en-AU" sz="1200" u="sng" dirty="0"/>
          </a:p>
          <a:p>
            <a:pPr fontAlgn="base"/>
            <a:endParaRPr lang="en-AU" sz="1200" b="0" i="0" u="sng" strike="noStrike" dirty="0">
              <a:solidFill>
                <a:srgbClr val="000000"/>
              </a:solidFill>
              <a:effectLst/>
            </a:endParaRPr>
          </a:p>
          <a:p>
            <a:pPr fontAlgn="base"/>
            <a:endParaRPr lang="en-AU" sz="1200" b="0" i="0" u="sng" strike="noStrike" dirty="0">
              <a:solidFill>
                <a:srgbClr val="000000"/>
              </a:solidFill>
              <a:effectLst/>
            </a:endParaRPr>
          </a:p>
          <a:p>
            <a:pPr fontAlgn="base"/>
            <a:endParaRPr lang="en-AU" sz="1200" u="sng" dirty="0">
              <a:solidFill>
                <a:srgbClr val="000000"/>
              </a:solidFill>
            </a:endParaRPr>
          </a:p>
          <a:p>
            <a:pPr fontAlgn="base"/>
            <a:endParaRPr lang="en-AU" sz="1200" u="sng" dirty="0">
              <a:solidFill>
                <a:srgbClr val="000000"/>
              </a:solidFill>
            </a:endParaRPr>
          </a:p>
          <a:p>
            <a:pPr fontAlgn="base"/>
            <a:endParaRPr lang="en-AU" sz="1200" b="0" i="0" u="sng" strike="noStrike" dirty="0">
              <a:solidFill>
                <a:srgbClr val="000000"/>
              </a:solidFill>
              <a:effectLst/>
            </a:endParaRPr>
          </a:p>
          <a:p>
            <a:pPr fontAlgn="base"/>
            <a:endParaRPr lang="en-AU" sz="1200" b="0" i="0" u="sng" strike="noStrike" dirty="0">
              <a:solidFill>
                <a:srgbClr val="000000"/>
              </a:solidFill>
              <a:effectLst/>
            </a:endParaRPr>
          </a:p>
          <a:p>
            <a:pPr marL="342900" indent="-342900" fontAlgn="base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</a:rPr>
              <a:t>Click </a:t>
            </a:r>
            <a:r>
              <a:rPr lang="en-US" sz="1200" b="1" dirty="0">
                <a:solidFill>
                  <a:srgbClr val="000000"/>
                </a:solidFill>
              </a:rPr>
              <a:t>‘Sign In/Create Account’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US" sz="1200" i="0" dirty="0">
                <a:solidFill>
                  <a:srgbClr val="000000"/>
                </a:solidFill>
                <a:effectLst/>
              </a:rPr>
              <a:t>Click</a:t>
            </a:r>
            <a:r>
              <a:rPr lang="en-US" sz="1200" b="1" i="0" dirty="0">
                <a:solidFill>
                  <a:srgbClr val="000000"/>
                </a:solidFill>
                <a:effectLst/>
              </a:rPr>
              <a:t> ‘Create a Swimtopia Account’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02C62D-56F7-3B14-09E1-EBE259ADC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298592"/>
            <a:ext cx="1334552" cy="134641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091ED82-74BD-26C8-268C-742894FA0049}"/>
              </a:ext>
            </a:extLst>
          </p:cNvPr>
          <p:cNvGrpSpPr/>
          <p:nvPr/>
        </p:nvGrpSpPr>
        <p:grpSpPr>
          <a:xfrm>
            <a:off x="6338185" y="1071479"/>
            <a:ext cx="4346722" cy="2315908"/>
            <a:chOff x="6721475" y="320040"/>
            <a:chExt cx="4346722" cy="231590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1848469-5831-DDB4-391A-28507458B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21475" y="320040"/>
              <a:ext cx="4346722" cy="2315908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52A219A-99C2-9CCF-82FF-AEF856836200}"/>
                </a:ext>
              </a:extLst>
            </p:cNvPr>
            <p:cNvSpPr/>
            <p:nvPr/>
          </p:nvSpPr>
          <p:spPr>
            <a:xfrm>
              <a:off x="8055864" y="1691640"/>
              <a:ext cx="1618724" cy="32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E607A-AC78-FFD1-6C50-246136C28B53}"/>
              </a:ext>
            </a:extLst>
          </p:cNvPr>
          <p:cNvGrpSpPr/>
          <p:nvPr/>
        </p:nvGrpSpPr>
        <p:grpSpPr>
          <a:xfrm>
            <a:off x="8909794" y="2916936"/>
            <a:ext cx="2947416" cy="3630168"/>
            <a:chOff x="7604760" y="2843784"/>
            <a:chExt cx="2947416" cy="363016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570591A-0217-1A9C-7EB4-9FD4F4B31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87628" y="2843784"/>
              <a:ext cx="2778762" cy="3630168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CD794B0-25FC-E8D1-D47A-A0E175FA590B}"/>
                </a:ext>
              </a:extLst>
            </p:cNvPr>
            <p:cNvSpPr/>
            <p:nvPr/>
          </p:nvSpPr>
          <p:spPr>
            <a:xfrm>
              <a:off x="7604760" y="5977128"/>
              <a:ext cx="2947416" cy="32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E1E3710-A9A9-6831-EA06-9B51A86010FF}"/>
              </a:ext>
            </a:extLst>
          </p:cNvPr>
          <p:cNvSpPr/>
          <p:nvPr/>
        </p:nvSpPr>
        <p:spPr>
          <a:xfrm>
            <a:off x="5889854" y="919079"/>
            <a:ext cx="41229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E3765D-981A-C5BB-3868-C748B20E518A}"/>
              </a:ext>
            </a:extLst>
          </p:cNvPr>
          <p:cNvSpPr/>
          <p:nvPr/>
        </p:nvSpPr>
        <p:spPr>
          <a:xfrm>
            <a:off x="8499418" y="3429000"/>
            <a:ext cx="529312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AA3D3-A713-EF7C-F9EB-F76496F8D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A05F6DB-9EFA-4E7E-BCB6-10E37C7D3802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D9C0-2B73-6556-A7F5-4EB165B8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7743424" cy="729045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Swimtopia account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1B641-9E83-72FF-2968-9774DB9EC51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507" y="1203611"/>
            <a:ext cx="6145119" cy="2061553"/>
          </a:xfrm>
        </p:spPr>
        <p:txBody>
          <a:bodyPr>
            <a:noAutofit/>
          </a:bodyPr>
          <a:lstStyle/>
          <a:p>
            <a:pPr marL="342900" indent="-342900" fontAlgn="base">
              <a:buFont typeface="+mj-lt"/>
              <a:buAutoNum type="arabicPeriod" startAt="3"/>
            </a:pPr>
            <a:r>
              <a:rPr lang="en-US" sz="1200" dirty="0">
                <a:solidFill>
                  <a:srgbClr val="000000"/>
                </a:solidFill>
              </a:rPr>
              <a:t>Enter mandatory information then click </a:t>
            </a:r>
            <a:r>
              <a:rPr lang="en-US" sz="1200" b="1" dirty="0">
                <a:solidFill>
                  <a:srgbClr val="000000"/>
                </a:solidFill>
              </a:rPr>
              <a:t>‘Sign Up’</a:t>
            </a:r>
          </a:p>
          <a:p>
            <a:pPr marL="342900" indent="-342900" fontAlgn="base">
              <a:buFont typeface="+mj-lt"/>
              <a:buAutoNum type="arabicPeriod" startAt="3"/>
            </a:pPr>
            <a:r>
              <a:rPr lang="en-US" sz="1200" i="0" dirty="0">
                <a:solidFill>
                  <a:srgbClr val="000000"/>
                </a:solidFill>
                <a:effectLst/>
              </a:rPr>
              <a:t>After clicking ‘Sign Up’, you’ll see the </a:t>
            </a:r>
            <a:r>
              <a:rPr lang="en-US" sz="1200" b="1" dirty="0">
                <a:solidFill>
                  <a:srgbClr val="000000"/>
                </a:solidFill>
              </a:rPr>
              <a:t>‘Success’ </a:t>
            </a:r>
            <a:r>
              <a:rPr lang="en-US" sz="1200" dirty="0">
                <a:solidFill>
                  <a:srgbClr val="000000"/>
                </a:solidFill>
              </a:rPr>
              <a:t>screen</a:t>
            </a:r>
          </a:p>
          <a:p>
            <a:pPr marL="342900" indent="-342900" fontAlgn="base">
              <a:buFont typeface="+mj-lt"/>
              <a:buAutoNum type="arabicPeriod" startAt="3"/>
            </a:pPr>
            <a:r>
              <a:rPr lang="en-AU" sz="1200" dirty="0"/>
              <a:t>Open your email, find the email titled ‘Water Ratz Account Activation Instructions’ and click </a:t>
            </a:r>
            <a:r>
              <a:rPr lang="en-AU" sz="1200" b="1" dirty="0"/>
              <a:t>‘Create your password’</a:t>
            </a:r>
          </a:p>
          <a:p>
            <a:pPr marL="342900" indent="-342900" fontAlgn="base">
              <a:buFont typeface="+mj-lt"/>
              <a:buAutoNum type="arabicPeriod" startAt="3"/>
            </a:pPr>
            <a:r>
              <a:rPr lang="en-AU" sz="1200" dirty="0"/>
              <a:t>Enter mandatory information, tick </a:t>
            </a:r>
            <a:r>
              <a:rPr lang="en-AU" sz="1200" b="1" dirty="0"/>
              <a:t>‘I agree to the </a:t>
            </a:r>
            <a:r>
              <a:rPr lang="en-AU" sz="1200" b="1" dirty="0" err="1"/>
              <a:t>Swimtopia</a:t>
            </a:r>
            <a:r>
              <a:rPr lang="en-AU" sz="1200" b="1" dirty="0"/>
              <a:t> Terms of Service’ </a:t>
            </a:r>
            <a:r>
              <a:rPr lang="en-AU" sz="1200" dirty="0"/>
              <a:t>then </a:t>
            </a:r>
            <a:r>
              <a:rPr lang="en-AU" sz="1200" b="1" dirty="0"/>
              <a:t>‘Complete My Account Setup’</a:t>
            </a:r>
            <a:endParaRPr lang="en-US" sz="1200" b="1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A509C7-DB32-1024-E025-CE5CA8F49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05" y="3505548"/>
            <a:ext cx="2891602" cy="31171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71A42A-3AF5-874F-7E3A-3DA3C33CB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133" y="3514688"/>
            <a:ext cx="2908494" cy="31171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BCE70E-3527-F633-25CC-F2F975A3B5B4}"/>
              </a:ext>
            </a:extLst>
          </p:cNvPr>
          <p:cNvSpPr/>
          <p:nvPr/>
        </p:nvSpPr>
        <p:spPr>
          <a:xfrm>
            <a:off x="3825474" y="4547108"/>
            <a:ext cx="1441260" cy="116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6EF86F-D0F1-D376-EB53-8805D8591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276" y="1165059"/>
            <a:ext cx="4417748" cy="22196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12CB4A-371B-4EBE-93DE-3638D6714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0" y="3556735"/>
            <a:ext cx="2698674" cy="303309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1A6477-AEA7-C25C-ABC7-EEE602D84468}"/>
              </a:ext>
            </a:extLst>
          </p:cNvPr>
          <p:cNvSpPr/>
          <p:nvPr/>
        </p:nvSpPr>
        <p:spPr>
          <a:xfrm>
            <a:off x="454702" y="3357841"/>
            <a:ext cx="538929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C78358-26C3-F16D-4C4C-3AC1332F44F4}"/>
              </a:ext>
            </a:extLst>
          </p:cNvPr>
          <p:cNvSpPr/>
          <p:nvPr/>
        </p:nvSpPr>
        <p:spPr>
          <a:xfrm>
            <a:off x="3825474" y="3368852"/>
            <a:ext cx="543739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8090E9-EADE-3853-D4D9-24539135C7A1}"/>
              </a:ext>
            </a:extLst>
          </p:cNvPr>
          <p:cNvSpPr/>
          <p:nvPr/>
        </p:nvSpPr>
        <p:spPr>
          <a:xfrm>
            <a:off x="7104227" y="1563623"/>
            <a:ext cx="524503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3C52FC-A6BD-94F2-2A9D-181F1EB4B65B}"/>
              </a:ext>
            </a:extLst>
          </p:cNvPr>
          <p:cNvSpPr/>
          <p:nvPr/>
        </p:nvSpPr>
        <p:spPr>
          <a:xfrm>
            <a:off x="7863840" y="3438583"/>
            <a:ext cx="545341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4AA4D5-CA57-23CC-1234-5EF192C57DCD}"/>
              </a:ext>
            </a:extLst>
          </p:cNvPr>
          <p:cNvSpPr/>
          <p:nvPr/>
        </p:nvSpPr>
        <p:spPr>
          <a:xfrm>
            <a:off x="8476487" y="4395446"/>
            <a:ext cx="1373953" cy="1516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82CE766-DA86-5039-C9ED-6929C6D660DF}"/>
              </a:ext>
            </a:extLst>
          </p:cNvPr>
          <p:cNvSpPr/>
          <p:nvPr/>
        </p:nvSpPr>
        <p:spPr>
          <a:xfrm>
            <a:off x="8595360" y="2039111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D3100B5-A190-074E-4460-CF44012661F9}"/>
              </a:ext>
            </a:extLst>
          </p:cNvPr>
          <p:cNvSpPr/>
          <p:nvPr/>
        </p:nvSpPr>
        <p:spPr>
          <a:xfrm>
            <a:off x="1172010" y="5977127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4F2F4C9-2C4D-361B-D228-230F7FB1A94C}"/>
              </a:ext>
            </a:extLst>
          </p:cNvPr>
          <p:cNvSpPr/>
          <p:nvPr/>
        </p:nvSpPr>
        <p:spPr>
          <a:xfrm>
            <a:off x="4476234" y="5056866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15B83F2-C2FB-8C80-32D8-A7A1FC1B8294}"/>
              </a:ext>
            </a:extLst>
          </p:cNvPr>
          <p:cNvSpPr/>
          <p:nvPr/>
        </p:nvSpPr>
        <p:spPr>
          <a:xfrm>
            <a:off x="8520085" y="6196584"/>
            <a:ext cx="1373952" cy="2682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4947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AF0E3-EDCE-A640-3652-85665F2C0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A1A21C2-D684-C7CB-F709-594ABEC0EF3E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6753AA-368C-0CDC-36DB-4ACF468A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7743424" cy="729045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2026/27 Season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E0724-A2E2-CFEA-7B76-0E8FA89A316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5379" y="1721659"/>
            <a:ext cx="5523941" cy="4035901"/>
          </a:xfrm>
        </p:spPr>
        <p:txBody>
          <a:bodyPr>
            <a:noAutofit/>
          </a:bodyPr>
          <a:lstStyle/>
          <a:p>
            <a:pPr lvl="0"/>
            <a:r>
              <a:rPr lang="en-AU" sz="1200" b="1" dirty="0"/>
              <a:t>Parent/Guardian information</a:t>
            </a:r>
            <a:endParaRPr lang="en-AU" sz="1200" dirty="0"/>
          </a:p>
          <a:p>
            <a:pPr lvl="0"/>
            <a:r>
              <a:rPr lang="en-AU" sz="1100" dirty="0"/>
              <a:t>Optional: Add New Parent/Guardian (highly recommend doing this now if the child/ren have 2 or more Parents/Guardians who will regularly use the app to nominate races each week &amp;/or see results, receive push notifications via the App etc.  </a:t>
            </a:r>
          </a:p>
          <a:p>
            <a:pPr lvl="0"/>
            <a:r>
              <a:rPr lang="en-AU" sz="1100" dirty="0"/>
              <a:t>Note: only 1 parent registers the swimmer/s for the season, the other parent creates an account once registration is complete – they will receive an email.</a:t>
            </a:r>
          </a:p>
          <a:p>
            <a:pPr lvl="0"/>
            <a:r>
              <a:rPr lang="en-AU" sz="1200" b="1" dirty="0"/>
              <a:t>Athlete/Swimmer/s details</a:t>
            </a:r>
            <a:r>
              <a:rPr lang="en-AU" sz="1200" dirty="0"/>
              <a:t>; </a:t>
            </a:r>
            <a:r>
              <a:rPr lang="en-AU" sz="1100" dirty="0"/>
              <a:t>click </a:t>
            </a:r>
            <a:r>
              <a:rPr lang="en-AU" sz="1100" i="1" dirty="0"/>
              <a:t>Add New Athlete </a:t>
            </a:r>
            <a:r>
              <a:rPr lang="en-AU" sz="1100" dirty="0"/>
              <a:t>if registering more than 1 child.</a:t>
            </a:r>
          </a:p>
          <a:p>
            <a:pPr lvl="0"/>
            <a:r>
              <a:rPr lang="en-AU" sz="1200" b="1" dirty="0"/>
              <a:t>School name/s the Swimmer/s attend</a:t>
            </a:r>
            <a:endParaRPr lang="en-AU" sz="1200" dirty="0"/>
          </a:p>
          <a:p>
            <a:pPr lvl="0"/>
            <a:r>
              <a:rPr lang="en-AU" sz="1200" b="1" dirty="0"/>
              <a:t>Photo/Video Consent</a:t>
            </a:r>
            <a:endParaRPr lang="en-AU" sz="1200" dirty="0"/>
          </a:p>
          <a:p>
            <a:pPr lvl="0"/>
            <a:r>
              <a:rPr lang="en-AU" sz="1200" b="1" dirty="0"/>
              <a:t>Acknowledgement of Club Booklet and Club Fees</a:t>
            </a:r>
          </a:p>
          <a:p>
            <a:pPr lvl="0"/>
            <a:endParaRPr lang="en-AU" sz="1200" b="1" dirty="0"/>
          </a:p>
          <a:p>
            <a:pPr lvl="0"/>
            <a:r>
              <a:rPr lang="en-AU" sz="1200" dirty="0"/>
              <a:t>Click</a:t>
            </a:r>
            <a:r>
              <a:rPr lang="en-AU" sz="1200" b="1" dirty="0"/>
              <a:t> ‘Next’</a:t>
            </a:r>
            <a:endParaRPr lang="en-AU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950223-C441-0E09-C48C-877845266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210" y="1673352"/>
            <a:ext cx="4943815" cy="413251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A2054B6-507D-F3B5-9169-A8DABCEB56E5}"/>
              </a:ext>
            </a:extLst>
          </p:cNvPr>
          <p:cNvSpPr/>
          <p:nvPr/>
        </p:nvSpPr>
        <p:spPr>
          <a:xfrm>
            <a:off x="6925290" y="4035044"/>
            <a:ext cx="1441260" cy="706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5A1F7C-5A50-22FB-7FA2-194454A42775}"/>
              </a:ext>
            </a:extLst>
          </p:cNvPr>
          <p:cNvSpPr/>
          <p:nvPr/>
        </p:nvSpPr>
        <p:spPr>
          <a:xfrm>
            <a:off x="7143210" y="3839972"/>
            <a:ext cx="1441260" cy="457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8E52AC-B9BB-7CAA-1299-666948AA76FD}"/>
              </a:ext>
            </a:extLst>
          </p:cNvPr>
          <p:cNvSpPr/>
          <p:nvPr/>
        </p:nvSpPr>
        <p:spPr>
          <a:xfrm>
            <a:off x="6693408" y="4255010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72134CC-336F-DCE8-F3F3-765F018B62D1}"/>
              </a:ext>
            </a:extLst>
          </p:cNvPr>
          <p:cNvSpPr/>
          <p:nvPr/>
        </p:nvSpPr>
        <p:spPr>
          <a:xfrm>
            <a:off x="6566928" y="5575631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1E172A-7995-6D82-5A1F-068C9ACE3E82}"/>
              </a:ext>
            </a:extLst>
          </p:cNvPr>
          <p:cNvSpPr/>
          <p:nvPr/>
        </p:nvSpPr>
        <p:spPr>
          <a:xfrm>
            <a:off x="6838410" y="3716749"/>
            <a:ext cx="705390" cy="706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368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7C1DE-FB6E-A256-95B4-43D8963AA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04822C-C01A-6844-1E95-60DAC749F7A0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8BEBD3-BCCF-196F-CD52-9CA231981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11593048" cy="729045"/>
          </a:xfrm>
        </p:spPr>
        <p:txBody>
          <a:bodyPr anchor="ctr">
            <a:normAutofit fontScale="9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Finalise and Confirmation/Acknowledgement of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4653D-0A1B-6950-A1A0-25855A4D9F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507" y="1203611"/>
            <a:ext cx="6145119" cy="2061553"/>
          </a:xfrm>
        </p:spPr>
        <p:txBody>
          <a:bodyPr>
            <a:noAutofit/>
          </a:bodyPr>
          <a:lstStyle/>
          <a:p>
            <a:pPr marL="342900" indent="-342900" fontAlgn="base">
              <a:buFont typeface="+mj-lt"/>
              <a:buAutoNum type="arabicPeriod" startAt="3"/>
            </a:pPr>
            <a:r>
              <a:rPr lang="en-US" sz="1200" dirty="0">
                <a:solidFill>
                  <a:srgbClr val="000000"/>
                </a:solidFill>
              </a:rPr>
              <a:t>Click</a:t>
            </a:r>
            <a:r>
              <a:rPr lang="en-US" sz="1200" b="1" dirty="0">
                <a:solidFill>
                  <a:srgbClr val="000000"/>
                </a:solidFill>
              </a:rPr>
              <a:t> ‘Checkout’</a:t>
            </a:r>
          </a:p>
          <a:p>
            <a:pPr marL="342900" indent="-342900" fontAlgn="base">
              <a:buFont typeface="+mj-lt"/>
              <a:buAutoNum type="arabicPeriod" startAt="3"/>
            </a:pPr>
            <a:r>
              <a:rPr lang="en-AU" sz="1200" dirty="0"/>
              <a:t>After clicking ‘Checkout’, you’ll see the </a:t>
            </a:r>
            <a:r>
              <a:rPr lang="en-AU" sz="1200" b="1" dirty="0"/>
              <a:t>‘Thank you!’ </a:t>
            </a:r>
            <a:r>
              <a:rPr lang="en-AU" sz="1200" dirty="0"/>
              <a:t>screen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A29BF7-EBD6-6D9C-508B-DCFA72ED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116" y="2149792"/>
            <a:ext cx="5731510" cy="2871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7A7A83-D3A4-710A-BBBF-E2F4F314F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455" y="3265164"/>
            <a:ext cx="5731510" cy="318452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2FED75C-9D53-AFE5-6E8D-E2C8DDF43C0B}"/>
              </a:ext>
            </a:extLst>
          </p:cNvPr>
          <p:cNvSpPr/>
          <p:nvPr/>
        </p:nvSpPr>
        <p:spPr>
          <a:xfrm>
            <a:off x="1014984" y="4364738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104C05E-EFD3-4A60-F1F1-73E7BB2D990F}"/>
              </a:ext>
            </a:extLst>
          </p:cNvPr>
          <p:cNvSpPr/>
          <p:nvPr/>
        </p:nvSpPr>
        <p:spPr>
          <a:xfrm>
            <a:off x="5483352" y="3650192"/>
            <a:ext cx="1078992" cy="2194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3D352A-79BE-065B-7208-C0174A20EF4B}"/>
              </a:ext>
            </a:extLst>
          </p:cNvPr>
          <p:cNvSpPr/>
          <p:nvPr/>
        </p:nvSpPr>
        <p:spPr>
          <a:xfrm>
            <a:off x="8909538" y="4135628"/>
            <a:ext cx="892830" cy="797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D38FED-E7D5-2BBA-F8E6-7729D7F67E8E}"/>
              </a:ext>
            </a:extLst>
          </p:cNvPr>
          <p:cNvSpPr/>
          <p:nvPr/>
        </p:nvSpPr>
        <p:spPr>
          <a:xfrm>
            <a:off x="7254167" y="4135628"/>
            <a:ext cx="892830" cy="274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44E0C6-8F97-92DE-DA5F-F2A85292184D}"/>
              </a:ext>
            </a:extLst>
          </p:cNvPr>
          <p:cNvSpPr/>
          <p:nvPr/>
        </p:nvSpPr>
        <p:spPr>
          <a:xfrm>
            <a:off x="6934434" y="5012118"/>
            <a:ext cx="892830" cy="810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BE16DD-35D4-966A-5C45-EBF959269839}"/>
              </a:ext>
            </a:extLst>
          </p:cNvPr>
          <p:cNvSpPr/>
          <p:nvPr/>
        </p:nvSpPr>
        <p:spPr>
          <a:xfrm>
            <a:off x="2093976" y="3443152"/>
            <a:ext cx="892830" cy="810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849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E5C97-222B-5D04-5905-9D69FBCFF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152E45B-92B9-05AF-084F-8978C85B620F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89A05-F8FE-ACE2-0FA1-772C893C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12071584" cy="729045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Swimtopia App </a:t>
            </a:r>
            <a:r>
              <a:rPr lang="en-US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(Google Play or Apple)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06214B-20D0-2485-7A2A-42D138391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86" y="2048255"/>
            <a:ext cx="5374690" cy="34504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AE1123-143A-1912-B337-1A747FE11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272" y="2048255"/>
            <a:ext cx="4469120" cy="357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2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BB807-5BAE-670C-9A23-3386978E5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0CD1E80-5486-8B3F-2D1C-FC6A0ED5531F}"/>
              </a:ext>
            </a:extLst>
          </p:cNvPr>
          <p:cNvSpPr/>
          <p:nvPr/>
        </p:nvSpPr>
        <p:spPr>
          <a:xfrm>
            <a:off x="0" y="0"/>
            <a:ext cx="12192000" cy="95097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31647-7972-FE85-AAF2-8BCE3A56C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16" y="129253"/>
            <a:ext cx="12071584" cy="729045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Season Fees via </a:t>
            </a:r>
            <a:r>
              <a:rPr lang="en-US" sz="29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Flexischools</a:t>
            </a:r>
            <a:endParaRPr lang="en-US" sz="29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996F9-BF96-D66E-6465-F68B5FC06A3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6507" y="1203611"/>
            <a:ext cx="8806637" cy="2061553"/>
          </a:xfrm>
        </p:spPr>
        <p:txBody>
          <a:bodyPr>
            <a:noAutofit/>
          </a:bodyPr>
          <a:lstStyle/>
          <a:p>
            <a:pPr fontAlgn="base"/>
            <a:r>
              <a:rPr lang="en-US" sz="1200" b="1" dirty="0">
                <a:solidFill>
                  <a:srgbClr val="000000"/>
                </a:solidFill>
              </a:rPr>
              <a:t>Pay Season Fees via </a:t>
            </a:r>
            <a:r>
              <a:rPr lang="en-US" sz="1200" b="1" dirty="0" err="1">
                <a:solidFill>
                  <a:srgbClr val="000000"/>
                </a:solidFill>
                <a:hlinkClick r:id="rId2"/>
              </a:rPr>
              <a:t>Flexischools</a:t>
            </a:r>
            <a:endParaRPr lang="en-US" sz="1200" b="1" dirty="0">
              <a:solidFill>
                <a:srgbClr val="000000"/>
              </a:solidFill>
            </a:endParaRPr>
          </a:p>
          <a:p>
            <a:pPr fontAlgn="base"/>
            <a:r>
              <a:rPr lang="en-US" sz="1200" dirty="0">
                <a:solidFill>
                  <a:srgbClr val="000000"/>
                </a:solidFill>
                <a:hlinkClick r:id="rId2"/>
              </a:rPr>
              <a:t>https://ordering.flexischools.com.au/m/wellers-hill-state-school-p-c-event-wellers-water-ratz-swim-club</a:t>
            </a:r>
            <a:endParaRPr lang="en-US" sz="1200" dirty="0">
              <a:solidFill>
                <a:srgbClr val="000000"/>
              </a:solidFill>
            </a:endParaRPr>
          </a:p>
          <a:p>
            <a:pPr fontAlgn="base"/>
            <a:endParaRPr lang="en-US" sz="1200" dirty="0">
              <a:solidFill>
                <a:srgbClr val="000000"/>
              </a:solidFill>
            </a:endParaRPr>
          </a:p>
          <a:p>
            <a:pPr fontAlgn="base"/>
            <a:r>
              <a:rPr lang="en-US" sz="1200" u="sng" dirty="0">
                <a:solidFill>
                  <a:srgbClr val="000000"/>
                </a:solidFill>
              </a:rPr>
              <a:t>Trial Night swimmers</a:t>
            </a:r>
            <a:r>
              <a:rPr lang="en-US" sz="1200" dirty="0">
                <a:solidFill>
                  <a:srgbClr val="000000"/>
                </a:solidFill>
              </a:rPr>
              <a:t>: </a:t>
            </a:r>
            <a:r>
              <a:rPr lang="en-US" sz="1200" dirty="0"/>
              <a:t>pay season fees post trial if you are proceeding for the season</a:t>
            </a:r>
          </a:p>
          <a:p>
            <a:pPr fontAlgn="base"/>
            <a:r>
              <a:rPr lang="en-US" sz="1200" u="sng" dirty="0">
                <a:solidFill>
                  <a:srgbClr val="000000"/>
                </a:solidFill>
              </a:rPr>
              <a:t>Half Lap swimmers</a:t>
            </a:r>
            <a:r>
              <a:rPr lang="en-US" sz="1200" dirty="0">
                <a:solidFill>
                  <a:srgbClr val="000000"/>
                </a:solidFill>
              </a:rPr>
              <a:t>: season fees </a:t>
            </a:r>
            <a:r>
              <a:rPr lang="en-US" sz="1200" b="1" dirty="0">
                <a:solidFill>
                  <a:srgbClr val="000000"/>
                </a:solidFill>
              </a:rPr>
              <a:t>NOT</a:t>
            </a:r>
            <a:r>
              <a:rPr lang="en-US" sz="1200" dirty="0">
                <a:solidFill>
                  <a:srgbClr val="000000"/>
                </a:solidFill>
              </a:rPr>
              <a:t> required</a:t>
            </a:r>
          </a:p>
          <a:p>
            <a:pPr fontAlgn="base"/>
            <a:endParaRPr lang="en-US" sz="1200" b="1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56420255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DN_V3" id="{9F427321-9060-43C1-8B15-4D38A9FA231C}" vid="{F91C65FD-DCCD-4832-9662-5F5E106155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A2E174-8201-44C8-8E86-D532E6482A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815C017-F059-461C-B5CA-F74FA82919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7CFCFE-9E11-486F-94A1-AD5EF62DEC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{8DF56AC0-B692-41DC-8D91-FE4CD121FE9E}9db5ba7a-f6a8-423e-8130-f3099013613b-TF6f351658-02aa-4255-a406-604a46294ca9_win32</Template>
  <TotalTime>75</TotalTime>
  <Words>434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Neue Haas Grotesk Text Pro</vt:lpstr>
      <vt:lpstr>Helena</vt:lpstr>
      <vt:lpstr>Season Registration 2026/27 Swimtopia</vt:lpstr>
      <vt:lpstr>Summary of Key Steps</vt:lpstr>
      <vt:lpstr>Create Swimtopia account</vt:lpstr>
      <vt:lpstr>Create Swimtopia account continued</vt:lpstr>
      <vt:lpstr>Enter 2026/27 Season information</vt:lpstr>
      <vt:lpstr>Finalise and Confirmation/Acknowledgement of Registration</vt:lpstr>
      <vt:lpstr>Download Swimtopia App (Google Play or Apple)</vt:lpstr>
      <vt:lpstr>Pay Season Fees via Flexischools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Lauren Hickling</dc:creator>
  <cp:lastModifiedBy>Lauren Hickling</cp:lastModifiedBy>
  <cp:revision>1</cp:revision>
  <dcterms:created xsi:type="dcterms:W3CDTF">2026-09-27T09:40:09Z</dcterms:created>
  <dcterms:modified xsi:type="dcterms:W3CDTF">2026-09-27T10:55:40Z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